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21386800" cy="30279975"/>
  <p:notesSz cx="20931188" cy="29814838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140881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281762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422643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563524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7044050" algn="l" defTabSz="2817620" rtl="0" eaLnBrk="1" latinLnBrk="0" hangingPunct="1">
      <a:defRPr sz="7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8452857" algn="l" defTabSz="2817620" rtl="0" eaLnBrk="1" latinLnBrk="0" hangingPunct="1">
      <a:defRPr sz="7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9861670" algn="l" defTabSz="2817620" rtl="0" eaLnBrk="1" latinLnBrk="0" hangingPunct="1">
      <a:defRPr sz="7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11270476" algn="l" defTabSz="2817620" rtl="0" eaLnBrk="1" latinLnBrk="0" hangingPunct="1">
      <a:defRPr sz="7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FCC00"/>
    <a:srgbClr val="FF0066"/>
    <a:srgbClr val="990033"/>
    <a:srgbClr val="CC3300"/>
    <a:srgbClr val="CC0000"/>
    <a:srgbClr val="FF0000"/>
    <a:srgbClr val="0033CC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 autoAdjust="0"/>
    <p:restoredTop sz="99115" autoAdjust="0"/>
  </p:normalViewPr>
  <p:slideViewPr>
    <p:cSldViewPr snapToGrid="0">
      <p:cViewPr>
        <p:scale>
          <a:sx n="66" d="100"/>
          <a:sy n="66" d="100"/>
        </p:scale>
        <p:origin x="-126" y="-72"/>
      </p:cViewPr>
      <p:guideLst>
        <p:guide orient="horz" pos="9537"/>
        <p:guide pos="67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9066303" cy="1491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9638" tIns="144818" rIns="289638" bIns="144818" numCol="1" anchor="t" anchorCtr="0" compatLnSpc="1">
            <a:prstTxWarp prst="textNoShape">
              <a:avLst/>
            </a:prstTxWarp>
          </a:bodyPr>
          <a:lstStyle>
            <a:lvl1pPr defTabSz="2896293">
              <a:defRPr sz="4100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1864885" y="0"/>
            <a:ext cx="9066303" cy="1491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9638" tIns="144818" rIns="289638" bIns="144818" numCol="1" anchor="t" anchorCtr="0" compatLnSpc="1">
            <a:prstTxWarp prst="textNoShape">
              <a:avLst/>
            </a:prstTxWarp>
          </a:bodyPr>
          <a:lstStyle>
            <a:lvl1pPr algn="r" defTabSz="2896293">
              <a:defRPr sz="4100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28323434"/>
            <a:ext cx="9066303" cy="1491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9638" tIns="144818" rIns="289638" bIns="144818" numCol="1" anchor="b" anchorCtr="0" compatLnSpc="1">
            <a:prstTxWarp prst="textNoShape">
              <a:avLst/>
            </a:prstTxWarp>
          </a:bodyPr>
          <a:lstStyle>
            <a:lvl1pPr defTabSz="2896293">
              <a:defRPr sz="4100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11864885" y="28323434"/>
            <a:ext cx="9066303" cy="1491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9638" tIns="144818" rIns="289638" bIns="144818" numCol="1" anchor="b" anchorCtr="0" compatLnSpc="1">
            <a:prstTxWarp prst="textNoShape">
              <a:avLst/>
            </a:prstTxWarp>
          </a:bodyPr>
          <a:lstStyle>
            <a:lvl1pPr algn="r" defTabSz="2896293">
              <a:defRPr sz="4100"/>
            </a:lvl1pPr>
          </a:lstStyle>
          <a:p>
            <a:pPr>
              <a:defRPr/>
            </a:pPr>
            <a:fld id="{648A7A0A-DDFF-4C5C-9686-C8984E5AE53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79381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.pd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9066303" cy="1491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9638" tIns="144818" rIns="289638" bIns="144818" numCol="1" anchor="t" anchorCtr="0" compatLnSpc="1">
            <a:prstTxWarp prst="textNoShape">
              <a:avLst/>
            </a:prstTxWarp>
          </a:bodyPr>
          <a:lstStyle>
            <a:lvl1pPr defTabSz="2896293">
              <a:defRPr sz="4100"/>
            </a:lvl1pPr>
          </a:lstStyle>
          <a:p>
            <a:pPr>
              <a:defRPr/>
            </a:pPr>
            <a:endParaRPr lang="en-IE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11855191" y="0"/>
            <a:ext cx="9071150" cy="1491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9638" tIns="144818" rIns="289638" bIns="144818" numCol="1" anchor="t" anchorCtr="0" compatLnSpc="1">
            <a:prstTxWarp prst="textNoShape">
              <a:avLst/>
            </a:prstTxWarp>
          </a:bodyPr>
          <a:lstStyle>
            <a:lvl1pPr algn="r" defTabSz="2896293">
              <a:defRPr sz="4100"/>
            </a:lvl1pPr>
          </a:lstStyle>
          <a:p>
            <a:pPr>
              <a:defRPr/>
            </a:pPr>
            <a:endParaRPr lang="en-IE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518275" y="2243138"/>
            <a:ext cx="7889875" cy="111728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095710" y="14160891"/>
            <a:ext cx="16744626" cy="134143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9638" tIns="144818" rIns="289638" bIns="1448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IE" noProof="0" smtClean="0"/>
              <a:t>Click to edit Master text styles</a:t>
            </a:r>
          </a:p>
          <a:p>
            <a:pPr lvl="1"/>
            <a:r>
              <a:rPr lang="en-IE" noProof="0" smtClean="0"/>
              <a:t>Second level</a:t>
            </a:r>
          </a:p>
          <a:p>
            <a:pPr lvl="2"/>
            <a:r>
              <a:rPr lang="en-IE" noProof="0" smtClean="0"/>
              <a:t>Third level</a:t>
            </a:r>
          </a:p>
          <a:p>
            <a:pPr lvl="3"/>
            <a:r>
              <a:rPr lang="en-IE" noProof="0" smtClean="0"/>
              <a:t>Fourth level</a:t>
            </a:r>
          </a:p>
          <a:p>
            <a:pPr lvl="4"/>
            <a:r>
              <a:rPr lang="en-IE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28318467"/>
            <a:ext cx="9066303" cy="1491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9638" tIns="144818" rIns="289638" bIns="144818" numCol="1" anchor="b" anchorCtr="0" compatLnSpc="1">
            <a:prstTxWarp prst="textNoShape">
              <a:avLst/>
            </a:prstTxWarp>
          </a:bodyPr>
          <a:lstStyle>
            <a:lvl1pPr defTabSz="2896293">
              <a:defRPr sz="4100"/>
            </a:lvl1pPr>
          </a:lstStyle>
          <a:p>
            <a:pPr>
              <a:defRPr/>
            </a:pPr>
            <a:endParaRPr lang="en-IE" dirty="0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11855191" y="28318467"/>
            <a:ext cx="9071150" cy="1491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9638" tIns="144818" rIns="289638" bIns="144818" numCol="1" anchor="b" anchorCtr="0" compatLnSpc="1">
            <a:prstTxWarp prst="textNoShape">
              <a:avLst/>
            </a:prstTxWarp>
          </a:bodyPr>
          <a:lstStyle>
            <a:lvl1pPr algn="r" defTabSz="2896293">
              <a:defRPr sz="4100"/>
            </a:lvl1pPr>
          </a:lstStyle>
          <a:p>
            <a:pPr>
              <a:defRPr/>
            </a:pPr>
            <a:fld id="{E95AF864-A82A-4668-8EB0-8BEC5FCA0CDE}" type="slidenum">
              <a:rPr lang="en-IE"/>
              <a:pPr>
                <a:defRPr/>
              </a:pPr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9764855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7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1408810" algn="l" rtl="0" eaLnBrk="0" fontAlgn="base" hangingPunct="0">
      <a:spcBef>
        <a:spcPct val="30000"/>
      </a:spcBef>
      <a:spcAft>
        <a:spcPct val="0"/>
      </a:spcAft>
      <a:defRPr sz="37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2817620" algn="l" rtl="0" eaLnBrk="0" fontAlgn="base" hangingPunct="0">
      <a:spcBef>
        <a:spcPct val="30000"/>
      </a:spcBef>
      <a:spcAft>
        <a:spcPct val="0"/>
      </a:spcAft>
      <a:defRPr sz="37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4226430" algn="l" rtl="0" eaLnBrk="0" fontAlgn="base" hangingPunct="0">
      <a:spcBef>
        <a:spcPct val="30000"/>
      </a:spcBef>
      <a:spcAft>
        <a:spcPct val="0"/>
      </a:spcAft>
      <a:defRPr sz="37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5635240" algn="l" rtl="0" eaLnBrk="0" fontAlgn="base" hangingPunct="0">
      <a:spcBef>
        <a:spcPct val="30000"/>
      </a:spcBef>
      <a:spcAft>
        <a:spcPct val="0"/>
      </a:spcAft>
      <a:defRPr sz="37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7044050" algn="l" defTabSz="2817620" rtl="0" eaLnBrk="1" latinLnBrk="0" hangingPunct="1">
      <a:defRPr sz="3700" kern="1200">
        <a:solidFill>
          <a:schemeClr val="tx1"/>
        </a:solidFill>
        <a:latin typeface="+mn-lt"/>
        <a:ea typeface="+mn-ea"/>
        <a:cs typeface="+mn-cs"/>
      </a:defRPr>
    </a:lvl6pPr>
    <a:lvl7pPr marL="8452857" algn="l" defTabSz="2817620" rtl="0" eaLnBrk="1" latinLnBrk="0" hangingPunct="1">
      <a:defRPr sz="3700" kern="1200">
        <a:solidFill>
          <a:schemeClr val="tx1"/>
        </a:solidFill>
        <a:latin typeface="+mn-lt"/>
        <a:ea typeface="+mn-ea"/>
        <a:cs typeface="+mn-cs"/>
      </a:defRPr>
    </a:lvl7pPr>
    <a:lvl8pPr marL="9861670" algn="l" defTabSz="2817620" rtl="0" eaLnBrk="1" latinLnBrk="0" hangingPunct="1">
      <a:defRPr sz="3700" kern="1200">
        <a:solidFill>
          <a:schemeClr val="tx1"/>
        </a:solidFill>
        <a:latin typeface="+mn-lt"/>
        <a:ea typeface="+mn-ea"/>
        <a:cs typeface="+mn-cs"/>
      </a:defRPr>
    </a:lvl8pPr>
    <a:lvl9pPr marL="11270476" algn="l" defTabSz="2817620" rtl="0" eaLnBrk="1" latinLnBrk="0" hangingPunct="1">
      <a:defRPr sz="3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2896293" eaLnBrk="0" hangingPunct="0">
              <a:defRPr sz="2300">
                <a:solidFill>
                  <a:schemeClr val="tx1"/>
                </a:solidFill>
                <a:latin typeface="Times New Roman" pitchFamily="18" charset="0"/>
              </a:defRPr>
            </a:lvl1pPr>
            <a:lvl2pPr marL="766229" indent="-294706" defTabSz="2896293" eaLnBrk="0" hangingPunct="0">
              <a:defRPr sz="2300">
                <a:solidFill>
                  <a:schemeClr val="tx1"/>
                </a:solidFill>
                <a:latin typeface="Times New Roman" pitchFamily="18" charset="0"/>
              </a:defRPr>
            </a:lvl2pPr>
            <a:lvl3pPr marL="1178819" indent="-235760" defTabSz="2896293" eaLnBrk="0" hangingPunct="0">
              <a:defRPr sz="2300">
                <a:solidFill>
                  <a:schemeClr val="tx1"/>
                </a:solidFill>
                <a:latin typeface="Times New Roman" pitchFamily="18" charset="0"/>
              </a:defRPr>
            </a:lvl3pPr>
            <a:lvl4pPr marL="1650346" indent="-235760" defTabSz="2896293" eaLnBrk="0" hangingPunct="0">
              <a:defRPr sz="2300">
                <a:solidFill>
                  <a:schemeClr val="tx1"/>
                </a:solidFill>
                <a:latin typeface="Times New Roman" pitchFamily="18" charset="0"/>
              </a:defRPr>
            </a:lvl4pPr>
            <a:lvl5pPr marL="2121872" indent="-235760" defTabSz="2896293" eaLnBrk="0" hangingPunct="0">
              <a:defRPr sz="2300">
                <a:solidFill>
                  <a:schemeClr val="tx1"/>
                </a:solidFill>
                <a:latin typeface="Times New Roman" pitchFamily="18" charset="0"/>
              </a:defRPr>
            </a:lvl5pPr>
            <a:lvl6pPr marL="2593399" indent="-235760" defTabSz="2896293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Times New Roman" pitchFamily="18" charset="0"/>
              </a:defRPr>
            </a:lvl6pPr>
            <a:lvl7pPr marL="3064929" indent="-235760" defTabSz="2896293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Times New Roman" pitchFamily="18" charset="0"/>
              </a:defRPr>
            </a:lvl7pPr>
            <a:lvl8pPr marL="3536455" indent="-235760" defTabSz="2896293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Times New Roman" pitchFamily="18" charset="0"/>
              </a:defRPr>
            </a:lvl8pPr>
            <a:lvl9pPr marL="4007985" indent="-235760" defTabSz="2896293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A5E7D94F-0212-434A-A3F3-AE0C0BE07F01}" type="slidenum">
              <a:rPr lang="en-IE" sz="4100"/>
              <a:pPr eaLnBrk="1" hangingPunct="1"/>
              <a:t>1</a:t>
            </a:fld>
            <a:endParaRPr lang="en-IE" sz="4100" dirty="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518275" y="2243138"/>
            <a:ext cx="7889875" cy="11172825"/>
          </a:xfrm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IE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010" y="9404266"/>
            <a:ext cx="18178780" cy="6492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8020" y="17158657"/>
            <a:ext cx="14970760" cy="7739835"/>
          </a:xfrm>
        </p:spPr>
        <p:txBody>
          <a:bodyPr/>
          <a:lstStyle>
            <a:lvl1pPr marL="0" indent="0" algn="ctr">
              <a:buNone/>
              <a:defRPr/>
            </a:lvl1pPr>
            <a:lvl2pPr marL="1408810" indent="0" algn="ctr">
              <a:buNone/>
              <a:defRPr/>
            </a:lvl2pPr>
            <a:lvl3pPr marL="2817620" indent="0" algn="ctr">
              <a:buNone/>
              <a:defRPr/>
            </a:lvl3pPr>
            <a:lvl4pPr marL="4226430" indent="0" algn="ctr">
              <a:buNone/>
              <a:defRPr/>
            </a:lvl4pPr>
            <a:lvl5pPr marL="5635240" indent="0" algn="ctr">
              <a:buNone/>
              <a:defRPr/>
            </a:lvl5pPr>
            <a:lvl6pPr marL="7044050" indent="0" algn="ctr">
              <a:buNone/>
              <a:defRPr/>
            </a:lvl6pPr>
            <a:lvl7pPr marL="8452857" indent="0" algn="ctr">
              <a:buNone/>
              <a:defRPr/>
            </a:lvl7pPr>
            <a:lvl8pPr marL="9861670" indent="0" algn="ctr">
              <a:buNone/>
              <a:defRPr/>
            </a:lvl8pPr>
            <a:lvl9pPr marL="1127047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A48930-C9FB-407B-A8A7-DD510EEEBF6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823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671EA8-357C-4D94-8FAB-0A80CD27D2E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1590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38100" y="2693172"/>
            <a:ext cx="4544695" cy="242239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4015" y="2693172"/>
            <a:ext cx="13158823" cy="242239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B0EF4D-1339-4BAE-BE58-73852D239BF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3039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F83949-5D3C-4274-A33B-89FC3BFCC23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8086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8173" y="19458771"/>
            <a:ext cx="18178780" cy="6012323"/>
          </a:xfrm>
        </p:spPr>
        <p:txBody>
          <a:bodyPr anchor="t"/>
          <a:lstStyle>
            <a:lvl1pPr algn="l">
              <a:defRPr sz="12300" b="1" cap="all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8173" y="12835028"/>
            <a:ext cx="18178780" cy="6623743"/>
          </a:xfrm>
        </p:spPr>
        <p:txBody>
          <a:bodyPr anchor="b"/>
          <a:lstStyle>
            <a:lvl1pPr marL="0" indent="0">
              <a:buNone/>
              <a:defRPr sz="6200"/>
            </a:lvl1pPr>
            <a:lvl2pPr marL="1408810" indent="0">
              <a:buNone/>
              <a:defRPr sz="5500"/>
            </a:lvl2pPr>
            <a:lvl3pPr marL="2817620" indent="0">
              <a:buNone/>
              <a:defRPr sz="4900"/>
            </a:lvl3pPr>
            <a:lvl4pPr marL="4226430" indent="0">
              <a:buNone/>
              <a:defRPr sz="4300"/>
            </a:lvl4pPr>
            <a:lvl5pPr marL="5635240" indent="0">
              <a:buNone/>
              <a:defRPr sz="4300"/>
            </a:lvl5pPr>
            <a:lvl6pPr marL="7044050" indent="0">
              <a:buNone/>
              <a:defRPr sz="4300"/>
            </a:lvl6pPr>
            <a:lvl7pPr marL="8452857" indent="0">
              <a:buNone/>
              <a:defRPr sz="4300"/>
            </a:lvl7pPr>
            <a:lvl8pPr marL="9861670" indent="0">
              <a:buNone/>
              <a:defRPr sz="4300"/>
            </a:lvl8pPr>
            <a:lvl9pPr marL="11270476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B8D1C8-8C22-4488-AC77-A1C2BF56B4B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5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4010" y="8749167"/>
            <a:ext cx="8851759" cy="18167985"/>
          </a:xfrm>
        </p:spPr>
        <p:txBody>
          <a:bodyPr/>
          <a:lstStyle>
            <a:lvl1pPr>
              <a:defRPr sz="8600"/>
            </a:lvl1pPr>
            <a:lvl2pPr>
              <a:defRPr sz="74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1031" y="8749167"/>
            <a:ext cx="8851759" cy="18167985"/>
          </a:xfrm>
        </p:spPr>
        <p:txBody>
          <a:bodyPr/>
          <a:lstStyle>
            <a:lvl1pPr>
              <a:defRPr sz="8600"/>
            </a:lvl1pPr>
            <a:lvl2pPr>
              <a:defRPr sz="74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1F80C8-5493-452F-8EAC-FBF3D234871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3641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340" y="1213140"/>
            <a:ext cx="19248120" cy="5046663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340" y="6779029"/>
            <a:ext cx="9450789" cy="2824190"/>
          </a:xfrm>
        </p:spPr>
        <p:txBody>
          <a:bodyPr anchor="b"/>
          <a:lstStyle>
            <a:lvl1pPr marL="0" indent="0">
              <a:buNone/>
              <a:defRPr sz="7400" b="1"/>
            </a:lvl1pPr>
            <a:lvl2pPr marL="1408810" indent="0">
              <a:buNone/>
              <a:defRPr sz="6200" b="1"/>
            </a:lvl2pPr>
            <a:lvl3pPr marL="2817620" indent="0">
              <a:buNone/>
              <a:defRPr sz="5500" b="1"/>
            </a:lvl3pPr>
            <a:lvl4pPr marL="4226430" indent="0">
              <a:buNone/>
              <a:defRPr sz="4900" b="1"/>
            </a:lvl4pPr>
            <a:lvl5pPr marL="5635240" indent="0">
              <a:buNone/>
              <a:defRPr sz="4900" b="1"/>
            </a:lvl5pPr>
            <a:lvl6pPr marL="7044050" indent="0">
              <a:buNone/>
              <a:defRPr sz="4900" b="1"/>
            </a:lvl6pPr>
            <a:lvl7pPr marL="8452857" indent="0">
              <a:buNone/>
              <a:defRPr sz="4900" b="1"/>
            </a:lvl7pPr>
            <a:lvl8pPr marL="9861670" indent="0">
              <a:buNone/>
              <a:defRPr sz="4900" b="1"/>
            </a:lvl8pPr>
            <a:lvl9pPr marL="11270476" indent="0">
              <a:buNone/>
              <a:defRPr sz="4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340" y="9603218"/>
            <a:ext cx="9450789" cy="17444952"/>
          </a:xfrm>
        </p:spPr>
        <p:txBody>
          <a:bodyPr/>
          <a:lstStyle>
            <a:lvl1pPr>
              <a:defRPr sz="7400"/>
            </a:lvl1pPr>
            <a:lvl2pPr>
              <a:defRPr sz="6200"/>
            </a:lvl2pPr>
            <a:lvl3pPr>
              <a:defRPr sz="5500"/>
            </a:lvl3pPr>
            <a:lvl4pPr>
              <a:defRPr sz="4900"/>
            </a:lvl4pPr>
            <a:lvl5pPr>
              <a:defRPr sz="4900"/>
            </a:lvl5pPr>
            <a:lvl6pPr>
              <a:defRPr sz="4900"/>
            </a:lvl6pPr>
            <a:lvl7pPr>
              <a:defRPr sz="4900"/>
            </a:lvl7pPr>
            <a:lvl8pPr>
              <a:defRPr sz="4900"/>
            </a:lvl8pPr>
            <a:lvl9pPr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66679" y="6779029"/>
            <a:ext cx="9450786" cy="2824190"/>
          </a:xfrm>
        </p:spPr>
        <p:txBody>
          <a:bodyPr anchor="b"/>
          <a:lstStyle>
            <a:lvl1pPr marL="0" indent="0">
              <a:buNone/>
              <a:defRPr sz="7400" b="1"/>
            </a:lvl1pPr>
            <a:lvl2pPr marL="1408810" indent="0">
              <a:buNone/>
              <a:defRPr sz="6200" b="1"/>
            </a:lvl2pPr>
            <a:lvl3pPr marL="2817620" indent="0">
              <a:buNone/>
              <a:defRPr sz="5500" b="1"/>
            </a:lvl3pPr>
            <a:lvl4pPr marL="4226430" indent="0">
              <a:buNone/>
              <a:defRPr sz="4900" b="1"/>
            </a:lvl4pPr>
            <a:lvl5pPr marL="5635240" indent="0">
              <a:buNone/>
              <a:defRPr sz="4900" b="1"/>
            </a:lvl5pPr>
            <a:lvl6pPr marL="7044050" indent="0">
              <a:buNone/>
              <a:defRPr sz="4900" b="1"/>
            </a:lvl6pPr>
            <a:lvl7pPr marL="8452857" indent="0">
              <a:buNone/>
              <a:defRPr sz="4900" b="1"/>
            </a:lvl7pPr>
            <a:lvl8pPr marL="9861670" indent="0">
              <a:buNone/>
              <a:defRPr sz="4900" b="1"/>
            </a:lvl8pPr>
            <a:lvl9pPr marL="11270476" indent="0">
              <a:buNone/>
              <a:defRPr sz="4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66679" y="9603218"/>
            <a:ext cx="9450786" cy="17444952"/>
          </a:xfrm>
        </p:spPr>
        <p:txBody>
          <a:bodyPr/>
          <a:lstStyle>
            <a:lvl1pPr>
              <a:defRPr sz="7400"/>
            </a:lvl1pPr>
            <a:lvl2pPr>
              <a:defRPr sz="6200"/>
            </a:lvl2pPr>
            <a:lvl3pPr>
              <a:defRPr sz="5500"/>
            </a:lvl3pPr>
            <a:lvl4pPr>
              <a:defRPr sz="4900"/>
            </a:lvl4pPr>
            <a:lvl5pPr>
              <a:defRPr sz="4900"/>
            </a:lvl5pPr>
            <a:lvl6pPr>
              <a:defRPr sz="4900"/>
            </a:lvl6pPr>
            <a:lvl7pPr>
              <a:defRPr sz="4900"/>
            </a:lvl7pPr>
            <a:lvl8pPr>
              <a:defRPr sz="4900"/>
            </a:lvl8pPr>
            <a:lvl9pPr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863328-3D21-4E2E-B026-C1EFE2E4483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2852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A338D8-6D27-45E9-99C3-391E0805375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8037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C664E7-72CE-4CA1-9E28-C02BC7E12CE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686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340" y="1203439"/>
            <a:ext cx="7034873" cy="5134009"/>
          </a:xfrm>
        </p:spPr>
        <p:txBody>
          <a:bodyPr anchor="b"/>
          <a:lstStyle>
            <a:lvl1pPr algn="l">
              <a:defRPr sz="6200" b="1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1646" y="1203440"/>
            <a:ext cx="11955814" cy="25844735"/>
          </a:xfrm>
        </p:spPr>
        <p:txBody>
          <a:bodyPr/>
          <a:lstStyle>
            <a:lvl1pPr>
              <a:defRPr sz="9900"/>
            </a:lvl1pPr>
            <a:lvl2pPr>
              <a:defRPr sz="8600"/>
            </a:lvl2pPr>
            <a:lvl3pPr>
              <a:defRPr sz="74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9340" y="6337444"/>
            <a:ext cx="7034873" cy="20710726"/>
          </a:xfrm>
        </p:spPr>
        <p:txBody>
          <a:bodyPr/>
          <a:lstStyle>
            <a:lvl1pPr marL="0" indent="0">
              <a:buNone/>
              <a:defRPr sz="4300"/>
            </a:lvl1pPr>
            <a:lvl2pPr marL="1408810" indent="0">
              <a:buNone/>
              <a:defRPr sz="3700"/>
            </a:lvl2pPr>
            <a:lvl3pPr marL="2817620" indent="0">
              <a:buNone/>
              <a:defRPr sz="3100"/>
            </a:lvl3pPr>
            <a:lvl4pPr marL="4226430" indent="0">
              <a:buNone/>
              <a:defRPr sz="2800"/>
            </a:lvl4pPr>
            <a:lvl5pPr marL="5635240" indent="0">
              <a:buNone/>
              <a:defRPr sz="2800"/>
            </a:lvl5pPr>
            <a:lvl6pPr marL="7044050" indent="0">
              <a:buNone/>
              <a:defRPr sz="2800"/>
            </a:lvl6pPr>
            <a:lvl7pPr marL="8452857" indent="0">
              <a:buNone/>
              <a:defRPr sz="2800"/>
            </a:lvl7pPr>
            <a:lvl8pPr marL="9861670" indent="0">
              <a:buNone/>
              <a:defRPr sz="2800"/>
            </a:lvl8pPr>
            <a:lvl9pPr marL="11270476" indent="0">
              <a:buNone/>
              <a:defRPr sz="2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FDA278-8B34-45DF-9A4D-C477DDE09ABA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6323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3201" y="21195983"/>
            <a:ext cx="12832080" cy="2503921"/>
          </a:xfrm>
        </p:spPr>
        <p:txBody>
          <a:bodyPr anchor="b"/>
          <a:lstStyle>
            <a:lvl1pPr algn="l">
              <a:defRPr sz="6200" b="1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3201" y="2707729"/>
            <a:ext cx="12832080" cy="18167985"/>
          </a:xfrm>
        </p:spPr>
        <p:txBody>
          <a:bodyPr/>
          <a:lstStyle>
            <a:lvl1pPr marL="0" indent="0">
              <a:buNone/>
              <a:defRPr sz="9900"/>
            </a:lvl1pPr>
            <a:lvl2pPr marL="1408810" indent="0">
              <a:buNone/>
              <a:defRPr sz="8600"/>
            </a:lvl2pPr>
            <a:lvl3pPr marL="2817620" indent="0">
              <a:buNone/>
              <a:defRPr sz="7400"/>
            </a:lvl3pPr>
            <a:lvl4pPr marL="4226430" indent="0">
              <a:buNone/>
              <a:defRPr sz="6200"/>
            </a:lvl4pPr>
            <a:lvl5pPr marL="5635240" indent="0">
              <a:buNone/>
              <a:defRPr sz="6200"/>
            </a:lvl5pPr>
            <a:lvl6pPr marL="7044050" indent="0">
              <a:buNone/>
              <a:defRPr sz="6200"/>
            </a:lvl6pPr>
            <a:lvl7pPr marL="8452857" indent="0">
              <a:buNone/>
              <a:defRPr sz="6200"/>
            </a:lvl7pPr>
            <a:lvl8pPr marL="9861670" indent="0">
              <a:buNone/>
              <a:defRPr sz="6200"/>
            </a:lvl8pPr>
            <a:lvl9pPr marL="11270476" indent="0">
              <a:buNone/>
              <a:defRPr sz="6200"/>
            </a:lvl9pPr>
          </a:lstStyle>
          <a:p>
            <a:pPr lvl="0"/>
            <a:endParaRPr lang="en-IE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3201" y="23699904"/>
            <a:ext cx="12832080" cy="3552074"/>
          </a:xfrm>
        </p:spPr>
        <p:txBody>
          <a:bodyPr/>
          <a:lstStyle>
            <a:lvl1pPr marL="0" indent="0">
              <a:buNone/>
              <a:defRPr sz="4300"/>
            </a:lvl1pPr>
            <a:lvl2pPr marL="1408810" indent="0">
              <a:buNone/>
              <a:defRPr sz="3700"/>
            </a:lvl2pPr>
            <a:lvl3pPr marL="2817620" indent="0">
              <a:buNone/>
              <a:defRPr sz="3100"/>
            </a:lvl3pPr>
            <a:lvl4pPr marL="4226430" indent="0">
              <a:buNone/>
              <a:defRPr sz="2800"/>
            </a:lvl4pPr>
            <a:lvl5pPr marL="5635240" indent="0">
              <a:buNone/>
              <a:defRPr sz="2800"/>
            </a:lvl5pPr>
            <a:lvl6pPr marL="7044050" indent="0">
              <a:buNone/>
              <a:defRPr sz="2800"/>
            </a:lvl6pPr>
            <a:lvl7pPr marL="8452857" indent="0">
              <a:buNone/>
              <a:defRPr sz="2800"/>
            </a:lvl7pPr>
            <a:lvl8pPr marL="9861670" indent="0">
              <a:buNone/>
              <a:defRPr sz="2800"/>
            </a:lvl8pPr>
            <a:lvl9pPr marL="11270476" indent="0">
              <a:buNone/>
              <a:defRPr sz="2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BC1F58-64B1-45ED-85F5-FFBBC03AAB1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0584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04010" y="2693172"/>
            <a:ext cx="18178780" cy="5046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1763" tIns="140881" rIns="281763" bIns="14088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04010" y="8749167"/>
            <a:ext cx="18178780" cy="1816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1763" tIns="140881" rIns="281763" bIns="14088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04010" y="27586806"/>
            <a:ext cx="4455583" cy="2018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1763" tIns="140881" rIns="281763" bIns="140881" numCol="1" anchor="t" anchorCtr="0" compatLnSpc="1">
            <a:prstTxWarp prst="textNoShape">
              <a:avLst/>
            </a:prstTxWarp>
          </a:bodyPr>
          <a:lstStyle>
            <a:lvl1pPr>
              <a:defRPr sz="4300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307157" y="27586806"/>
            <a:ext cx="6772487" cy="2018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1763" tIns="140881" rIns="281763" bIns="140881" numCol="1" anchor="t" anchorCtr="0" compatLnSpc="1">
            <a:prstTxWarp prst="textNoShape">
              <a:avLst/>
            </a:prstTxWarp>
          </a:bodyPr>
          <a:lstStyle>
            <a:lvl1pPr algn="ctr">
              <a:defRPr sz="4300"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5327207" y="27586806"/>
            <a:ext cx="4455583" cy="2018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81763" tIns="140881" rIns="281763" bIns="140881" numCol="1" anchor="t" anchorCtr="0" compatLnSpc="1">
            <a:prstTxWarp prst="textNoShape">
              <a:avLst/>
            </a:prstTxWarp>
          </a:bodyPr>
          <a:lstStyle>
            <a:lvl1pPr algn="r">
              <a:defRPr sz="4300"/>
            </a:lvl1pPr>
          </a:lstStyle>
          <a:p>
            <a:pPr>
              <a:defRPr/>
            </a:pPr>
            <a:fld id="{88256243-3619-405D-A723-0537E891641A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1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136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136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136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13600">
          <a:solidFill>
            <a:schemeClr val="tx2"/>
          </a:solidFill>
          <a:latin typeface="Times New Roman" pitchFamily="18" charset="0"/>
        </a:defRPr>
      </a:lvl5pPr>
      <a:lvl6pPr marL="1408810" algn="ctr" rtl="0" fontAlgn="base">
        <a:spcBef>
          <a:spcPct val="0"/>
        </a:spcBef>
        <a:spcAft>
          <a:spcPct val="0"/>
        </a:spcAft>
        <a:defRPr sz="13600">
          <a:solidFill>
            <a:schemeClr val="tx2"/>
          </a:solidFill>
          <a:latin typeface="Times New Roman" pitchFamily="18" charset="0"/>
        </a:defRPr>
      </a:lvl6pPr>
      <a:lvl7pPr marL="2817620" algn="ctr" rtl="0" fontAlgn="base">
        <a:spcBef>
          <a:spcPct val="0"/>
        </a:spcBef>
        <a:spcAft>
          <a:spcPct val="0"/>
        </a:spcAft>
        <a:defRPr sz="13600">
          <a:solidFill>
            <a:schemeClr val="tx2"/>
          </a:solidFill>
          <a:latin typeface="Times New Roman" pitchFamily="18" charset="0"/>
        </a:defRPr>
      </a:lvl7pPr>
      <a:lvl8pPr marL="4226430" algn="ctr" rtl="0" fontAlgn="base">
        <a:spcBef>
          <a:spcPct val="0"/>
        </a:spcBef>
        <a:spcAft>
          <a:spcPct val="0"/>
        </a:spcAft>
        <a:defRPr sz="13600">
          <a:solidFill>
            <a:schemeClr val="tx2"/>
          </a:solidFill>
          <a:latin typeface="Times New Roman" pitchFamily="18" charset="0"/>
        </a:defRPr>
      </a:lvl8pPr>
      <a:lvl9pPr marL="5635240" algn="ctr" rtl="0" fontAlgn="base">
        <a:spcBef>
          <a:spcPct val="0"/>
        </a:spcBef>
        <a:spcAft>
          <a:spcPct val="0"/>
        </a:spcAft>
        <a:defRPr sz="13600">
          <a:solidFill>
            <a:schemeClr val="tx2"/>
          </a:solidFill>
          <a:latin typeface="Times New Roman" pitchFamily="18" charset="0"/>
        </a:defRPr>
      </a:lvl9pPr>
    </p:titleStyle>
    <p:bodyStyle>
      <a:lvl1pPr marL="1056608" indent="-1056608" algn="l" rtl="0" eaLnBrk="0" fontAlgn="base" hangingPunct="0">
        <a:spcBef>
          <a:spcPct val="20000"/>
        </a:spcBef>
        <a:spcAft>
          <a:spcPct val="0"/>
        </a:spcAft>
        <a:buChar char="•"/>
        <a:defRPr sz="9900">
          <a:solidFill>
            <a:schemeClr val="tx1"/>
          </a:solidFill>
          <a:latin typeface="+mn-lt"/>
          <a:ea typeface="+mn-ea"/>
          <a:cs typeface="+mn-cs"/>
        </a:defRPr>
      </a:lvl1pPr>
      <a:lvl2pPr marL="2289316" indent="-880506" algn="l" rtl="0" eaLnBrk="0" fontAlgn="base" hangingPunct="0">
        <a:spcBef>
          <a:spcPct val="20000"/>
        </a:spcBef>
        <a:spcAft>
          <a:spcPct val="0"/>
        </a:spcAft>
        <a:buChar char="–"/>
        <a:defRPr sz="8600">
          <a:solidFill>
            <a:schemeClr val="tx1"/>
          </a:solidFill>
          <a:latin typeface="+mn-lt"/>
        </a:defRPr>
      </a:lvl2pPr>
      <a:lvl3pPr marL="3522023" indent="-704403" algn="l" rtl="0" eaLnBrk="0" fontAlgn="base" hangingPunct="0">
        <a:spcBef>
          <a:spcPct val="20000"/>
        </a:spcBef>
        <a:spcAft>
          <a:spcPct val="0"/>
        </a:spcAft>
        <a:buChar char="•"/>
        <a:defRPr sz="7400">
          <a:solidFill>
            <a:schemeClr val="tx1"/>
          </a:solidFill>
          <a:latin typeface="+mn-lt"/>
        </a:defRPr>
      </a:lvl3pPr>
      <a:lvl4pPr marL="4930833" indent="-704403" algn="l" rtl="0" eaLnBrk="0" fontAlgn="base" hangingPunct="0">
        <a:spcBef>
          <a:spcPct val="20000"/>
        </a:spcBef>
        <a:spcAft>
          <a:spcPct val="0"/>
        </a:spcAft>
        <a:buChar char="–"/>
        <a:defRPr sz="6200">
          <a:solidFill>
            <a:schemeClr val="tx1"/>
          </a:solidFill>
          <a:latin typeface="+mn-lt"/>
        </a:defRPr>
      </a:lvl4pPr>
      <a:lvl5pPr marL="6339643" indent="-704403" algn="l" rtl="0" eaLnBrk="0" fontAlgn="base" hangingPunct="0">
        <a:spcBef>
          <a:spcPct val="20000"/>
        </a:spcBef>
        <a:spcAft>
          <a:spcPct val="0"/>
        </a:spcAft>
        <a:buChar char="»"/>
        <a:defRPr sz="6200">
          <a:solidFill>
            <a:schemeClr val="tx1"/>
          </a:solidFill>
          <a:latin typeface="+mn-lt"/>
        </a:defRPr>
      </a:lvl5pPr>
      <a:lvl6pPr marL="7748453" indent="-704403" algn="l" rtl="0" fontAlgn="base">
        <a:spcBef>
          <a:spcPct val="20000"/>
        </a:spcBef>
        <a:spcAft>
          <a:spcPct val="0"/>
        </a:spcAft>
        <a:buChar char="»"/>
        <a:defRPr sz="6200">
          <a:solidFill>
            <a:schemeClr val="tx1"/>
          </a:solidFill>
          <a:latin typeface="+mn-lt"/>
        </a:defRPr>
      </a:lvl6pPr>
      <a:lvl7pPr marL="9157263" indent="-704403" algn="l" rtl="0" fontAlgn="base">
        <a:spcBef>
          <a:spcPct val="20000"/>
        </a:spcBef>
        <a:spcAft>
          <a:spcPct val="0"/>
        </a:spcAft>
        <a:buChar char="»"/>
        <a:defRPr sz="6200">
          <a:solidFill>
            <a:schemeClr val="tx1"/>
          </a:solidFill>
          <a:latin typeface="+mn-lt"/>
        </a:defRPr>
      </a:lvl7pPr>
      <a:lvl8pPr marL="10566073" indent="-704403" algn="l" rtl="0" fontAlgn="base">
        <a:spcBef>
          <a:spcPct val="20000"/>
        </a:spcBef>
        <a:spcAft>
          <a:spcPct val="0"/>
        </a:spcAft>
        <a:buChar char="»"/>
        <a:defRPr sz="6200">
          <a:solidFill>
            <a:schemeClr val="tx1"/>
          </a:solidFill>
          <a:latin typeface="+mn-lt"/>
        </a:defRPr>
      </a:lvl8pPr>
      <a:lvl9pPr marL="11974883" indent="-704403" algn="l" rtl="0" fontAlgn="base">
        <a:spcBef>
          <a:spcPct val="20000"/>
        </a:spcBef>
        <a:spcAft>
          <a:spcPct val="0"/>
        </a:spcAft>
        <a:buChar char="»"/>
        <a:defRPr sz="6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2817620" rtl="0" eaLnBrk="1" latinLnBrk="0" hangingPunct="1">
        <a:defRPr sz="5500" kern="1200">
          <a:solidFill>
            <a:schemeClr val="tx1"/>
          </a:solidFill>
          <a:latin typeface="+mn-lt"/>
          <a:ea typeface="+mn-ea"/>
          <a:cs typeface="+mn-cs"/>
        </a:defRPr>
      </a:lvl1pPr>
      <a:lvl2pPr marL="1408810" algn="l" defTabSz="2817620" rtl="0" eaLnBrk="1" latinLnBrk="0" hangingPunct="1">
        <a:defRPr sz="5500" kern="1200">
          <a:solidFill>
            <a:schemeClr val="tx1"/>
          </a:solidFill>
          <a:latin typeface="+mn-lt"/>
          <a:ea typeface="+mn-ea"/>
          <a:cs typeface="+mn-cs"/>
        </a:defRPr>
      </a:lvl2pPr>
      <a:lvl3pPr marL="2817620" algn="l" defTabSz="2817620" rtl="0" eaLnBrk="1" latinLnBrk="0" hangingPunct="1">
        <a:defRPr sz="5500" kern="1200">
          <a:solidFill>
            <a:schemeClr val="tx1"/>
          </a:solidFill>
          <a:latin typeface="+mn-lt"/>
          <a:ea typeface="+mn-ea"/>
          <a:cs typeface="+mn-cs"/>
        </a:defRPr>
      </a:lvl3pPr>
      <a:lvl4pPr marL="4226430" algn="l" defTabSz="2817620" rtl="0" eaLnBrk="1" latinLnBrk="0" hangingPunct="1">
        <a:defRPr sz="5500" kern="1200">
          <a:solidFill>
            <a:schemeClr val="tx1"/>
          </a:solidFill>
          <a:latin typeface="+mn-lt"/>
          <a:ea typeface="+mn-ea"/>
          <a:cs typeface="+mn-cs"/>
        </a:defRPr>
      </a:lvl4pPr>
      <a:lvl5pPr marL="5635240" algn="l" defTabSz="2817620" rtl="0" eaLnBrk="1" latinLnBrk="0" hangingPunct="1">
        <a:defRPr sz="5500" kern="1200">
          <a:solidFill>
            <a:schemeClr val="tx1"/>
          </a:solidFill>
          <a:latin typeface="+mn-lt"/>
          <a:ea typeface="+mn-ea"/>
          <a:cs typeface="+mn-cs"/>
        </a:defRPr>
      </a:lvl5pPr>
      <a:lvl6pPr marL="7044050" algn="l" defTabSz="2817620" rtl="0" eaLnBrk="1" latinLnBrk="0" hangingPunct="1">
        <a:defRPr sz="5500" kern="1200">
          <a:solidFill>
            <a:schemeClr val="tx1"/>
          </a:solidFill>
          <a:latin typeface="+mn-lt"/>
          <a:ea typeface="+mn-ea"/>
          <a:cs typeface="+mn-cs"/>
        </a:defRPr>
      </a:lvl6pPr>
      <a:lvl7pPr marL="8452857" algn="l" defTabSz="2817620" rtl="0" eaLnBrk="1" latinLnBrk="0" hangingPunct="1">
        <a:defRPr sz="5500" kern="1200">
          <a:solidFill>
            <a:schemeClr val="tx1"/>
          </a:solidFill>
          <a:latin typeface="+mn-lt"/>
          <a:ea typeface="+mn-ea"/>
          <a:cs typeface="+mn-cs"/>
        </a:defRPr>
      </a:lvl7pPr>
      <a:lvl8pPr marL="9861670" algn="l" defTabSz="2817620" rtl="0" eaLnBrk="1" latinLnBrk="0" hangingPunct="1">
        <a:defRPr sz="5500" kern="1200">
          <a:solidFill>
            <a:schemeClr val="tx1"/>
          </a:solidFill>
          <a:latin typeface="+mn-lt"/>
          <a:ea typeface="+mn-ea"/>
          <a:cs typeface="+mn-cs"/>
        </a:defRPr>
      </a:lvl8pPr>
      <a:lvl9pPr marL="11270476" algn="l" defTabSz="2817620" rtl="0" eaLnBrk="1" latinLnBrk="0" hangingPunct="1">
        <a:defRPr sz="5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d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3000" r="-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6666" y="1367489"/>
            <a:ext cx="4579449" cy="286232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sz="3600" dirty="0" smtClean="0"/>
          </a:p>
          <a:p>
            <a:endParaRPr lang="en-GB" sz="3600" dirty="0"/>
          </a:p>
          <a:p>
            <a:endParaRPr lang="en-GB" sz="3600" dirty="0" smtClean="0"/>
          </a:p>
          <a:p>
            <a:endParaRPr lang="en-GB" sz="3600" dirty="0"/>
          </a:p>
          <a:p>
            <a:endParaRPr lang="en-GB" sz="3600" dirty="0"/>
          </a:p>
        </p:txBody>
      </p:sp>
      <p:sp>
        <p:nvSpPr>
          <p:cNvPr id="75" name="TextBox 74"/>
          <p:cNvSpPr txBox="1"/>
          <p:nvPr/>
        </p:nvSpPr>
        <p:spPr>
          <a:xfrm>
            <a:off x="1173725" y="4695092"/>
            <a:ext cx="19395316" cy="3508653"/>
          </a:xfrm>
          <a:prstGeom prst="rect">
            <a:avLst/>
          </a:prstGeom>
          <a:solidFill>
            <a:schemeClr val="accent6">
              <a:lumMod val="20000"/>
              <a:lumOff val="80000"/>
              <a:alpha val="34000"/>
            </a:schemeClr>
          </a:solidFill>
          <a:ln>
            <a:solidFill>
              <a:srgbClr val="19196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n>
                  <a:solidFill>
                    <a:srgbClr val="191966"/>
                  </a:solidFill>
                </a:ln>
                <a:solidFill>
                  <a:srgbClr val="FF0000"/>
                </a:solidFill>
              </a:rPr>
              <a:t>Fight Utopia is an open world role-playing game(RPG) set </a:t>
            </a:r>
            <a:r>
              <a:rPr lang="en-US" dirty="0">
                <a:ln>
                  <a:solidFill>
                    <a:srgbClr val="191966"/>
                  </a:solidFill>
                </a:ln>
                <a:solidFill>
                  <a:srgbClr val="FF0000"/>
                </a:solidFill>
              </a:rPr>
              <a:t>in </a:t>
            </a:r>
            <a:r>
              <a:rPr lang="en-US" dirty="0" err="1" smtClean="0">
                <a:ln>
                  <a:solidFill>
                    <a:srgbClr val="191966"/>
                  </a:solidFill>
                </a:ln>
                <a:solidFill>
                  <a:srgbClr val="FF0000"/>
                </a:solidFill>
              </a:rPr>
              <a:t>Tournaville</a:t>
            </a:r>
            <a:r>
              <a:rPr lang="en-US" dirty="0" smtClean="0">
                <a:ln>
                  <a:solidFill>
                    <a:srgbClr val="191966"/>
                  </a:solidFill>
                </a:ln>
                <a:solidFill>
                  <a:srgbClr val="FF0000"/>
                </a:solidFill>
              </a:rPr>
              <a:t>. Where You must fight to survive or to rule.</a:t>
            </a:r>
            <a:endParaRPr lang="en-US" dirty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364734" y="1955584"/>
            <a:ext cx="15372963" cy="2144832"/>
          </a:xfrm>
        </p:spPr>
        <p:txBody>
          <a:bodyPr/>
          <a:lstStyle/>
          <a:p>
            <a:pPr eaLnBrk="1" hangingPunct="1"/>
            <a:r>
              <a:rPr lang="en-GB" sz="2800" dirty="0" smtClean="0">
                <a:solidFill>
                  <a:srgbClr val="FF0000"/>
                </a:solidFill>
                <a:latin typeface="Lucida Sans"/>
                <a:cs typeface="Lucida Sans"/>
              </a:rPr>
              <a:t>Sean </a:t>
            </a:r>
            <a:r>
              <a:rPr lang="en-GB" sz="2800" dirty="0" err="1" smtClean="0">
                <a:solidFill>
                  <a:srgbClr val="FF0000"/>
                </a:solidFill>
                <a:latin typeface="Lucida Sans"/>
                <a:cs typeface="Lucida Sans"/>
              </a:rPr>
              <a:t>Hoey</a:t>
            </a:r>
            <a:r>
              <a:rPr lang="en-GB" sz="2800" dirty="0" smtClean="0">
                <a:solidFill>
                  <a:srgbClr val="FF0000"/>
                </a:solidFill>
                <a:latin typeface="Lucida Sans"/>
                <a:cs typeface="Lucida Sans"/>
              </a:rPr>
              <a:t/>
            </a:r>
            <a:br>
              <a:rPr lang="en-GB" sz="2800" dirty="0" smtClean="0">
                <a:solidFill>
                  <a:srgbClr val="FF0000"/>
                </a:solidFill>
                <a:latin typeface="Lucida Sans"/>
                <a:cs typeface="Lucida Sans"/>
              </a:rPr>
            </a:br>
            <a:r>
              <a:rPr lang="en-GB" sz="2800" dirty="0" smtClean="0">
                <a:solidFill>
                  <a:srgbClr val="FF0000"/>
                </a:solidFill>
                <a:latin typeface="Lucida Sans"/>
                <a:cs typeface="Lucida Sans"/>
              </a:rPr>
              <a:t> </a:t>
            </a:r>
            <a:r>
              <a:rPr lang="en-GB" sz="2800" dirty="0">
                <a:solidFill>
                  <a:srgbClr val="FF0000"/>
                </a:solidFill>
                <a:latin typeface="Lucida Sans"/>
                <a:cs typeface="Lucida Sans"/>
              </a:rPr>
              <a:t>BSc Honours in Computing</a:t>
            </a:r>
          </a:p>
        </p:txBody>
      </p:sp>
      <p:sp>
        <p:nvSpPr>
          <p:cNvPr id="2051" name="Text Box 19"/>
          <p:cNvSpPr txBox="1">
            <a:spLocks noChangeArrowheads="1"/>
          </p:cNvSpPr>
          <p:nvPr/>
        </p:nvSpPr>
        <p:spPr bwMode="auto">
          <a:xfrm>
            <a:off x="16540117" y="3028000"/>
            <a:ext cx="866362" cy="669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81763" tIns="140881" rIns="281763" bIns="14088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sz="2500" dirty="0"/>
          </a:p>
        </p:txBody>
      </p:sp>
      <p:sp>
        <p:nvSpPr>
          <p:cNvPr id="2055" name="Text Box 670"/>
          <p:cNvSpPr txBox="1">
            <a:spLocks noChangeArrowheads="1"/>
          </p:cNvSpPr>
          <p:nvPr/>
        </p:nvSpPr>
        <p:spPr bwMode="auto">
          <a:xfrm>
            <a:off x="360495" y="894718"/>
            <a:ext cx="20208546" cy="1115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81763" tIns="140881" rIns="281763" bIns="14088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lvl="0" algn="ctr"/>
            <a:r>
              <a:rPr lang="en-US" sz="5400" b="1" dirty="0" smtClean="0">
                <a:solidFill>
                  <a:srgbClr val="FF0000"/>
                </a:solidFill>
                <a:latin typeface="Lucida Sans"/>
                <a:cs typeface="Lucida Sans"/>
              </a:rPr>
              <a:t>Fight Utopia</a:t>
            </a:r>
            <a:endParaRPr lang="en-US" sz="5400" b="1" dirty="0">
              <a:solidFill>
                <a:srgbClr val="FF0000"/>
              </a:solidFill>
              <a:latin typeface="Lucida Sans"/>
              <a:cs typeface="Lucida Sans"/>
            </a:endParaRPr>
          </a:p>
        </p:txBody>
      </p:sp>
      <p:sp>
        <p:nvSpPr>
          <p:cNvPr id="2058" name="Text Box 1338"/>
          <p:cNvSpPr txBox="1">
            <a:spLocks noChangeArrowheads="1"/>
          </p:cNvSpPr>
          <p:nvPr/>
        </p:nvSpPr>
        <p:spPr bwMode="auto">
          <a:xfrm>
            <a:off x="25040378" y="19895499"/>
            <a:ext cx="574275" cy="669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1763" tIns="140881" rIns="281763" bIns="14088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sz="2500" dirty="0">
              <a:latin typeface="Arial" charset="0"/>
            </a:endParaRPr>
          </a:p>
        </p:txBody>
      </p:sp>
      <p:sp>
        <p:nvSpPr>
          <p:cNvPr id="2083" name="Text Box 271"/>
          <p:cNvSpPr txBox="1">
            <a:spLocks noChangeArrowheads="1"/>
          </p:cNvSpPr>
          <p:nvPr/>
        </p:nvSpPr>
        <p:spPr bwMode="auto">
          <a:xfrm>
            <a:off x="1168242" y="5100838"/>
            <a:ext cx="9010295" cy="57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8471" tIns="9235" rIns="18471" bIns="9235">
            <a:spAutoFit/>
          </a:bodyPr>
          <a:lstStyle>
            <a:lvl1pPr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buFontTx/>
              <a:buChar char="•"/>
            </a:pPr>
            <a:endParaRPr lang="en-GB" sz="1800" b="1" dirty="0">
              <a:latin typeface="Arial" charset="0"/>
            </a:endParaRPr>
          </a:p>
          <a:p>
            <a:r>
              <a:rPr lang="en-GB" sz="1800" b="1" dirty="0" smtClean="0">
                <a:latin typeface="Arial" charset="0"/>
              </a:rPr>
              <a:t> </a:t>
            </a:r>
            <a:endParaRPr lang="en-US" sz="2500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36666" y="4294517"/>
            <a:ext cx="19713481" cy="0"/>
          </a:xfrm>
          <a:prstGeom prst="line">
            <a:avLst/>
          </a:prstGeom>
          <a:ln>
            <a:solidFill>
              <a:srgbClr val="191966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59" name="Rectangle 2645"/>
          <p:cNvSpPr>
            <a:spLocks noChangeArrowheads="1"/>
          </p:cNvSpPr>
          <p:nvPr/>
        </p:nvSpPr>
        <p:spPr bwMode="auto">
          <a:xfrm>
            <a:off x="11898882" y="8483429"/>
            <a:ext cx="3807050" cy="3934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1818" tIns="140909" rIns="281818" bIns="140909"/>
          <a:lstStyle/>
          <a:p>
            <a:endParaRPr lang="en-IE" dirty="0"/>
          </a:p>
        </p:txBody>
      </p:sp>
      <p:sp>
        <p:nvSpPr>
          <p:cNvPr id="2060" name="Rectangle 2708"/>
          <p:cNvSpPr>
            <a:spLocks noChangeArrowheads="1"/>
          </p:cNvSpPr>
          <p:nvPr/>
        </p:nvSpPr>
        <p:spPr bwMode="auto">
          <a:xfrm>
            <a:off x="16329713" y="8419877"/>
            <a:ext cx="3896159" cy="3928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1818" tIns="140909" rIns="281818" bIns="140909"/>
          <a:lstStyle/>
          <a:p>
            <a:endParaRPr lang="en-IE" dirty="0"/>
          </a:p>
        </p:txBody>
      </p:sp>
      <p:sp>
        <p:nvSpPr>
          <p:cNvPr id="2067" name="Rectangle 1980"/>
          <p:cNvSpPr>
            <a:spLocks noChangeArrowheads="1"/>
          </p:cNvSpPr>
          <p:nvPr/>
        </p:nvSpPr>
        <p:spPr bwMode="auto">
          <a:xfrm>
            <a:off x="16134167" y="10406430"/>
            <a:ext cx="3985270" cy="4916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1818" tIns="140909" rIns="281818" bIns="140909"/>
          <a:lstStyle/>
          <a:p>
            <a:endParaRPr lang="en-IE" dirty="0"/>
          </a:p>
        </p:txBody>
      </p:sp>
      <p:sp>
        <p:nvSpPr>
          <p:cNvPr id="64" name="Text Box 271"/>
          <p:cNvSpPr txBox="1">
            <a:spLocks noChangeArrowheads="1"/>
          </p:cNvSpPr>
          <p:nvPr/>
        </p:nvSpPr>
        <p:spPr bwMode="auto">
          <a:xfrm>
            <a:off x="11295548" y="6057047"/>
            <a:ext cx="9010180" cy="1185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6928" tIns="28462" rIns="56928" bIns="28462">
            <a:spAutoFit/>
          </a:bodyPr>
          <a:lstStyle>
            <a:lvl1pPr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1524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152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buFontTx/>
              <a:buChar char="•"/>
            </a:pPr>
            <a:endParaRPr lang="en-GB" sz="1800" b="1" dirty="0">
              <a:latin typeface="Arial" charset="0"/>
            </a:endParaRPr>
          </a:p>
          <a:p>
            <a:r>
              <a:rPr lang="en-GB" sz="1800" b="1" dirty="0">
                <a:latin typeface="Arial" charset="0"/>
              </a:rPr>
              <a:t> </a:t>
            </a:r>
            <a:endParaRPr lang="en-US" sz="2500" dirty="0"/>
          </a:p>
          <a:p>
            <a:pPr algn="just"/>
            <a:r>
              <a:rPr lang="en-US" sz="2500" dirty="0"/>
              <a:t>     </a:t>
            </a:r>
            <a:endParaRPr lang="en-GB" sz="1800" b="1" baseline="30000" dirty="0">
              <a:latin typeface="Arial" charset="0"/>
            </a:endParaRPr>
          </a:p>
        </p:txBody>
      </p:sp>
      <p:pic>
        <p:nvPicPr>
          <p:cNvPr id="74" name="Picture 73" descr="NCI Logo_outline.eps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4"/>
              <a:stretch>
                <a:fillRect/>
              </a:stretch>
            </p:blipFill>
          </mc:Choice>
          <mc:Fallback>
            <p:blipFill>
              <a:blip r:embed="rId5"/>
              <a:stretch>
                <a:fillRect/>
              </a:stretch>
            </p:blipFill>
          </mc:Fallback>
        </mc:AlternateContent>
        <p:spPr>
          <a:xfrm>
            <a:off x="994073" y="1684875"/>
            <a:ext cx="3903016" cy="23355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0" name="TextBox 79"/>
          <p:cNvSpPr txBox="1"/>
          <p:nvPr/>
        </p:nvSpPr>
        <p:spPr>
          <a:xfrm>
            <a:off x="946943" y="9924237"/>
            <a:ext cx="9158899" cy="10095071"/>
          </a:xfrm>
          <a:prstGeom prst="rect">
            <a:avLst/>
          </a:prstGeom>
          <a:noFill/>
          <a:ln>
            <a:solidFill>
              <a:srgbClr val="191966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>
              <a:ln>
                <a:solidFill>
                  <a:srgbClr val="191966"/>
                </a:solidFill>
              </a:ln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0927576" y="9927428"/>
            <a:ext cx="9602982" cy="10095071"/>
          </a:xfrm>
          <a:prstGeom prst="rect">
            <a:avLst/>
          </a:prstGeom>
          <a:noFill/>
          <a:ln>
            <a:solidFill>
              <a:srgbClr val="191966"/>
            </a:solidFill>
          </a:ln>
        </p:spPr>
        <p:txBody>
          <a:bodyPr wrap="square" rtlCol="0">
            <a:spAutoFit/>
          </a:bodyPr>
          <a:lstStyle/>
          <a:p>
            <a:endParaRPr lang="en-US" sz="4800" dirty="0" smtClean="0">
              <a:ln>
                <a:solidFill>
                  <a:srgbClr val="191966"/>
                </a:solidFill>
              </a:ln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</a:endParaRPr>
          </a:p>
          <a:p>
            <a:endParaRPr lang="en-US" sz="4800" dirty="0" smtClean="0">
              <a:ln>
                <a:solidFill>
                  <a:srgbClr val="191966"/>
                </a:solidFill>
              </a:ln>
            </a:endParaRPr>
          </a:p>
          <a:p>
            <a:endParaRPr lang="en-US" sz="4800" dirty="0">
              <a:ln>
                <a:solidFill>
                  <a:srgbClr val="191966"/>
                </a:solidFill>
              </a:ln>
            </a:endParaRPr>
          </a:p>
          <a:p>
            <a:endParaRPr lang="en-US" dirty="0">
              <a:ln>
                <a:solidFill>
                  <a:srgbClr val="191966"/>
                </a:solidFill>
              </a:ln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168242" y="21436366"/>
            <a:ext cx="19377606" cy="6924973"/>
          </a:xfrm>
          <a:prstGeom prst="rect">
            <a:avLst/>
          </a:prstGeom>
          <a:noFill/>
          <a:ln>
            <a:solidFill>
              <a:srgbClr val="191966"/>
            </a:solidFill>
          </a:ln>
        </p:spPr>
        <p:txBody>
          <a:bodyPr wrap="square" rtlCol="0">
            <a:spAutoFit/>
          </a:bodyPr>
          <a:lstStyle/>
          <a:p>
            <a:endParaRPr lang="en-US" dirty="0">
              <a:ln>
                <a:solidFill>
                  <a:srgbClr val="191966"/>
                </a:solidFill>
              </a:ln>
              <a:solidFill>
                <a:schemeClr val="bg1"/>
              </a:solidFill>
            </a:endParaRP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dirty="0" smtClean="0">
                <a:ln>
                  <a:solidFill>
                    <a:srgbClr val="191966"/>
                  </a:solidFill>
                </a:ln>
                <a:solidFill>
                  <a:schemeClr val="bg1"/>
                </a:solidFill>
              </a:rPr>
              <a:t>Unity and C#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dirty="0" smtClean="0">
                <a:ln>
                  <a:solidFill>
                    <a:srgbClr val="191966"/>
                  </a:solidFill>
                </a:ln>
                <a:solidFill>
                  <a:schemeClr val="bg1"/>
                </a:solidFill>
              </a:rPr>
              <a:t>Visual Studios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dirty="0" smtClean="0">
                <a:ln>
                  <a:solidFill>
                    <a:srgbClr val="191966"/>
                  </a:solidFill>
                </a:ln>
                <a:solidFill>
                  <a:schemeClr val="bg1"/>
                </a:solidFill>
              </a:rPr>
              <a:t>Maya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dirty="0" smtClean="0">
                <a:ln>
                  <a:solidFill>
                    <a:srgbClr val="191966"/>
                  </a:solidFill>
                </a:ln>
                <a:solidFill>
                  <a:schemeClr val="bg1"/>
                </a:solidFill>
              </a:rPr>
              <a:t>PlayStation 3 Controller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dirty="0" smtClean="0">
                <a:ln>
                  <a:solidFill>
                    <a:srgbClr val="191966"/>
                  </a:solidFill>
                </a:ln>
                <a:solidFill>
                  <a:schemeClr val="bg1"/>
                </a:solidFill>
              </a:rPr>
              <a:t>Oculus Rift </a:t>
            </a:r>
          </a:p>
        </p:txBody>
      </p:sp>
      <p:sp>
        <p:nvSpPr>
          <p:cNvPr id="99" name="Rectangle 10"/>
          <p:cNvSpPr>
            <a:spLocks noChangeArrowheads="1"/>
          </p:cNvSpPr>
          <p:nvPr/>
        </p:nvSpPr>
        <p:spPr bwMode="auto">
          <a:xfrm>
            <a:off x="8438009" y="22297462"/>
            <a:ext cx="460611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bIns="0">
            <a:spAutoFit/>
          </a:bodyPr>
          <a:lstStyle/>
          <a:p>
            <a:pPr algn="ctr"/>
            <a:r>
              <a:rPr lang="en-GB" sz="3100" b="1" dirty="0" smtClean="0">
                <a:solidFill>
                  <a:srgbClr val="FF0000"/>
                </a:solidFill>
                <a:latin typeface="Lucida Sans"/>
                <a:cs typeface="Lucida Sans"/>
              </a:rPr>
              <a:t>Technologies used</a:t>
            </a:r>
            <a:endParaRPr lang="en-GB" sz="3100" b="1" dirty="0">
              <a:solidFill>
                <a:srgbClr val="FF0000"/>
              </a:solidFill>
              <a:latin typeface="Lucida Sans"/>
              <a:cs typeface="Lucida Sans"/>
            </a:endParaRPr>
          </a:p>
        </p:txBody>
      </p:sp>
      <p:pic>
        <p:nvPicPr>
          <p:cNvPr id="21" name="Picture 20"/>
          <p:cNvPicPr/>
          <p:nvPr/>
        </p:nvPicPr>
        <p:blipFill>
          <a:blip r:embed="rId6"/>
          <a:stretch>
            <a:fillRect/>
          </a:stretch>
        </p:blipFill>
        <p:spPr>
          <a:xfrm>
            <a:off x="11295549" y="10450506"/>
            <a:ext cx="9010180" cy="4208923"/>
          </a:xfrm>
          <a:prstGeom prst="rect">
            <a:avLst/>
          </a:prstGeom>
        </p:spPr>
      </p:pic>
      <p:sp>
        <p:nvSpPr>
          <p:cNvPr id="22" name="Rectangle 10"/>
          <p:cNvSpPr>
            <a:spLocks noChangeArrowheads="1"/>
          </p:cNvSpPr>
          <p:nvPr/>
        </p:nvSpPr>
        <p:spPr bwMode="auto">
          <a:xfrm>
            <a:off x="3494505" y="10296906"/>
            <a:ext cx="460611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bIns="0">
            <a:spAutoFit/>
          </a:bodyPr>
          <a:lstStyle/>
          <a:p>
            <a:pPr algn="ctr"/>
            <a:r>
              <a:rPr lang="en-GB" sz="3100" b="1" dirty="0" smtClean="0">
                <a:solidFill>
                  <a:srgbClr val="FF0000"/>
                </a:solidFill>
                <a:latin typeface="Lucida Sans"/>
                <a:cs typeface="Lucida Sans"/>
              </a:rPr>
              <a:t>Project Explanation</a:t>
            </a:r>
            <a:endParaRPr lang="en-GB" sz="3100" b="1" dirty="0">
              <a:solidFill>
                <a:srgbClr val="FF0000"/>
              </a:solidFill>
              <a:latin typeface="Lucida Sans"/>
              <a:cs typeface="Lucida Sans"/>
            </a:endParaRPr>
          </a:p>
        </p:txBody>
      </p:sp>
      <p:sp>
        <p:nvSpPr>
          <p:cNvPr id="23" name="Rectangle 10"/>
          <p:cNvSpPr>
            <a:spLocks noChangeArrowheads="1"/>
          </p:cNvSpPr>
          <p:nvPr/>
        </p:nvSpPr>
        <p:spPr bwMode="auto">
          <a:xfrm>
            <a:off x="1277256" y="11204049"/>
            <a:ext cx="8665029" cy="86331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bIns="0">
            <a:spAutoFit/>
          </a:bodyPr>
          <a:lstStyle/>
          <a:p>
            <a:r>
              <a:rPr lang="en-GB" sz="3100" dirty="0">
                <a:solidFill>
                  <a:schemeClr val="bg1"/>
                </a:solidFill>
                <a:latin typeface="Lucida Sans"/>
                <a:cs typeface="Lucida Sans"/>
              </a:rPr>
              <a:t>During making my game I complete the following task</a:t>
            </a:r>
            <a:r>
              <a:rPr lang="en-GB" sz="3100" dirty="0" smtClean="0">
                <a:solidFill>
                  <a:schemeClr val="bg1"/>
                </a:solidFill>
                <a:latin typeface="Lucida Sans"/>
                <a:cs typeface="Lucida Sans"/>
              </a:rPr>
              <a:t>:</a:t>
            </a:r>
          </a:p>
          <a:p>
            <a:endParaRPr lang="en-GB" sz="3100" dirty="0">
              <a:solidFill>
                <a:schemeClr val="bg1"/>
              </a:solidFill>
              <a:latin typeface="Lucida Sans"/>
              <a:cs typeface="Lucida Sans"/>
            </a:endParaRPr>
          </a:p>
          <a:p>
            <a:r>
              <a:rPr lang="en-GB" sz="3100" b="1" u="sng" dirty="0">
                <a:solidFill>
                  <a:schemeClr val="bg1"/>
                </a:solidFill>
                <a:latin typeface="Lucida Sans"/>
                <a:cs typeface="Lucida Sans"/>
              </a:rPr>
              <a:t>Combat System:</a:t>
            </a:r>
          </a:p>
          <a:p>
            <a:r>
              <a:rPr lang="en-GB" sz="3100" dirty="0">
                <a:solidFill>
                  <a:schemeClr val="bg1"/>
                </a:solidFill>
                <a:latin typeface="Lucida Sans"/>
                <a:cs typeface="Lucida Sans"/>
              </a:rPr>
              <a:t>I create a simple fighting system using ray cast, to determine how close an enemy is and if the enemy is close enough the player will hit the enemy</a:t>
            </a:r>
            <a:r>
              <a:rPr lang="en-GB" sz="3100" dirty="0" smtClean="0">
                <a:solidFill>
                  <a:schemeClr val="bg1"/>
                </a:solidFill>
                <a:latin typeface="Lucida Sans"/>
                <a:cs typeface="Lucida Sans"/>
              </a:rPr>
              <a:t>.</a:t>
            </a:r>
          </a:p>
          <a:p>
            <a:endParaRPr lang="en-GB" sz="3100" dirty="0" smtClean="0">
              <a:solidFill>
                <a:schemeClr val="bg1"/>
              </a:solidFill>
              <a:latin typeface="Lucida Sans"/>
              <a:cs typeface="Lucida Sans"/>
            </a:endParaRPr>
          </a:p>
          <a:p>
            <a:r>
              <a:rPr lang="en-GB" sz="3100" b="1" u="sng" dirty="0" smtClean="0">
                <a:solidFill>
                  <a:schemeClr val="bg1"/>
                </a:solidFill>
                <a:latin typeface="Lucida Sans"/>
                <a:cs typeface="Lucida Sans"/>
              </a:rPr>
              <a:t>Modelling and animations</a:t>
            </a:r>
          </a:p>
          <a:p>
            <a:r>
              <a:rPr lang="en-GB" sz="3100" dirty="0" smtClean="0">
                <a:solidFill>
                  <a:schemeClr val="bg1"/>
                </a:solidFill>
                <a:latin typeface="Lucida Sans"/>
                <a:cs typeface="Lucida Sans"/>
              </a:rPr>
              <a:t>I decided to create my own character and animated it in Maya. This allowed me to increases my skills using Maya.</a:t>
            </a:r>
          </a:p>
          <a:p>
            <a:endParaRPr lang="en-GB" sz="3100" dirty="0">
              <a:solidFill>
                <a:schemeClr val="bg1"/>
              </a:solidFill>
              <a:latin typeface="Lucida Sans"/>
              <a:cs typeface="Lucida Sans"/>
            </a:endParaRPr>
          </a:p>
          <a:p>
            <a:r>
              <a:rPr lang="en-GB" sz="3100" b="1" u="sng" dirty="0" smtClean="0">
                <a:solidFill>
                  <a:schemeClr val="bg1"/>
                </a:solidFill>
                <a:latin typeface="Lucida Sans"/>
                <a:cs typeface="Lucida Sans"/>
              </a:rPr>
              <a:t>Create a save system</a:t>
            </a:r>
          </a:p>
          <a:p>
            <a:r>
              <a:rPr lang="en-GB" sz="3100" dirty="0" smtClean="0">
                <a:solidFill>
                  <a:schemeClr val="bg1"/>
                </a:solidFill>
                <a:latin typeface="Lucida Sans"/>
                <a:cs typeface="Lucida Sans"/>
              </a:rPr>
              <a:t>In my game I save the players progress through an XML file. I have a script that reads and writes the player progress to an XML on the computer.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5548" y="15322686"/>
            <a:ext cx="9010179" cy="4315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7494</TotalTime>
  <Words>151</Words>
  <Application>Microsoft Office PowerPoint</Application>
  <PresentationFormat>Custom</PresentationFormat>
  <Paragraphs>52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Default Design</vt:lpstr>
      <vt:lpstr>Sean Hoey  BSc Honours in Computing</vt:lpstr>
    </vt:vector>
  </TitlesOfParts>
  <Company>NUI Maynooth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immunogenicity of Human Mesenchymal Stem Cells J.M. Ryan and B. P. Mahon Mucosal Immunology Laboratory, Institute of Immunology, NUI Maynooth, Co. Kildare, ireland.</dc:title>
  <dc:creator>plawlor</dc:creator>
  <cp:lastModifiedBy>Sean</cp:lastModifiedBy>
  <cp:revision>235</cp:revision>
  <cp:lastPrinted>2010-10-11T09:33:37Z</cp:lastPrinted>
  <dcterms:created xsi:type="dcterms:W3CDTF">2013-05-01T11:03:42Z</dcterms:created>
  <dcterms:modified xsi:type="dcterms:W3CDTF">2015-05-08T13:25:57Z</dcterms:modified>
</cp:coreProperties>
</file>

<file path=docProps/thumbnail.jpeg>
</file>